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2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7" d="100"/>
          <a:sy n="87" d="100"/>
        </p:scale>
        <p:origin x="-1123" y="187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8738C-AF7B-4F24-B48F-69B4886CE7A8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68A57-7AB1-4A68-8826-2851E52DF4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555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68A57-7AB1-4A68-8826-2851E52DF4B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900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56279-932B-4C69-A650-B841EDB0B25F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3340-6E68-47C7-8F20-8904C4D64A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347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56279-932B-4C69-A650-B841EDB0B25F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3340-6E68-47C7-8F20-8904C4D64A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984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56279-932B-4C69-A650-B841EDB0B25F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3340-6E68-47C7-8F20-8904C4D64A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302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56279-932B-4C69-A650-B841EDB0B25F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3340-6E68-47C7-8F20-8904C4D64A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765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56279-932B-4C69-A650-B841EDB0B25F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3340-6E68-47C7-8F20-8904C4D64A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39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56279-932B-4C69-A650-B841EDB0B25F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3340-6E68-47C7-8F20-8904C4D64A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77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56279-932B-4C69-A650-B841EDB0B25F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3340-6E68-47C7-8F20-8904C4D64A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839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56279-932B-4C69-A650-B841EDB0B25F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3340-6E68-47C7-8F20-8904C4D64A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319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56279-932B-4C69-A650-B841EDB0B25F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3340-6E68-47C7-8F20-8904C4D64A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87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56279-932B-4C69-A650-B841EDB0B25F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3340-6E68-47C7-8F20-8904C4D64A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66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56279-932B-4C69-A650-B841EDB0B25F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3340-6E68-47C7-8F20-8904C4D64A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559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356279-932B-4C69-A650-B841EDB0B25F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5E3340-6E68-47C7-8F20-8904C4D64A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469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DFC82558-343A-8C8A-E8F0-637AC8AC05C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703055" cy="68579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6A832E-474D-93F9-93C3-5BCE8829EC62}"/>
              </a:ext>
            </a:extLst>
          </p:cNvPr>
          <p:cNvSpPr txBox="1"/>
          <p:nvPr/>
        </p:nvSpPr>
        <p:spPr>
          <a:xfrm>
            <a:off x="4899991" y="2610015"/>
            <a:ext cx="41644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effectLst/>
                <a:latin typeface="Muller Bold" pitchFamily="50" charset="-52"/>
              </a:rPr>
              <a:t>Иванов Иван</a:t>
            </a:r>
            <a:r>
              <a:rPr lang="ru-RU" sz="2800" dirty="0">
                <a:latin typeface="Muller Bold" pitchFamily="50" charset="-52"/>
              </a:rPr>
              <a:t/>
            </a:r>
            <a:br>
              <a:rPr lang="ru-RU" sz="2800" dirty="0">
                <a:latin typeface="Muller Bold" pitchFamily="50" charset="-52"/>
              </a:rPr>
            </a:br>
            <a:r>
              <a:rPr lang="ru-RU" sz="2800" dirty="0">
                <a:effectLst/>
                <a:latin typeface="Muller Bold" pitchFamily="50" charset="-52"/>
              </a:rPr>
              <a:t>Иванович</a:t>
            </a:r>
            <a:endParaRPr lang="ru-RU" sz="2800" dirty="0">
              <a:latin typeface="Muller Bold" pitchFamily="50" charset="-5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880745F-A77C-34B8-BFFE-D0FDC7EB4CA6}"/>
              </a:ext>
            </a:extLst>
          </p:cNvPr>
          <p:cNvSpPr txBox="1"/>
          <p:nvPr/>
        </p:nvSpPr>
        <p:spPr>
          <a:xfrm>
            <a:off x="4578626" y="3779900"/>
            <a:ext cx="51244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effectLst/>
                <a:latin typeface="Muller Regular" pitchFamily="50" charset="-52"/>
              </a:rPr>
              <a:t>принял(а) участие в окружном этапе регионального конкурса обучающихся общеобразовательных организаций в Самарской области «Ученик года - 2026»‎</a:t>
            </a:r>
            <a:endParaRPr lang="ru-RU" sz="1400" dirty="0">
              <a:solidFill>
                <a:srgbClr val="EF3237"/>
              </a:solidFill>
              <a:latin typeface="Muller Bold" pitchFamily="50" charset="-52"/>
            </a:endParaRPr>
          </a:p>
        </p:txBody>
      </p:sp>
      <p:pic>
        <p:nvPicPr>
          <p:cNvPr id="9" name="Рисунок 8" descr="Изображение выглядит как текст, Шрифт, снимок экрана, Графика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xmlns="" id="{21A138BC-8CCA-9E05-1DA0-34F260B229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85" y="635721"/>
            <a:ext cx="2548282" cy="356017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375" y="5552020"/>
            <a:ext cx="1140364" cy="1019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470DBB5-B337-83AD-BB92-33DA857EB880}"/>
              </a:ext>
            </a:extLst>
          </p:cNvPr>
          <p:cNvSpPr txBox="1"/>
          <p:nvPr/>
        </p:nvSpPr>
        <p:spPr>
          <a:xfrm>
            <a:off x="4578626" y="5851822"/>
            <a:ext cx="3750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effectLst/>
                <a:latin typeface="Muller Bold" pitchFamily="50" charset="-52"/>
              </a:rPr>
              <a:t>_________ / </a:t>
            </a:r>
            <a:r>
              <a:rPr lang="ru-RU" sz="1200" dirty="0" smtClean="0">
                <a:latin typeface="Muller Bold" pitchFamily="50" charset="-52"/>
              </a:rPr>
              <a:t>С.А. Токарева</a:t>
            </a:r>
            <a:endParaRPr lang="ru-RU" sz="1200" dirty="0">
              <a:solidFill>
                <a:srgbClr val="EF3237"/>
              </a:solidFill>
              <a:latin typeface="Muller Bold" pitchFamily="50" charset="-5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95252910-656A-AC96-D15A-32AA780B3F27}"/>
              </a:ext>
            </a:extLst>
          </p:cNvPr>
          <p:cNvSpPr txBox="1"/>
          <p:nvPr/>
        </p:nvSpPr>
        <p:spPr>
          <a:xfrm>
            <a:off x="4578626" y="5233336"/>
            <a:ext cx="375036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latin typeface="Muller Light" pitchFamily="50" charset="-52"/>
              </a:rPr>
              <a:t>Руководитель Юго-Западного управления министерства образования и науки Самарской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23061409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38</Words>
  <Application>Microsoft Office PowerPoint</Application>
  <PresentationFormat>Лист A4 (210x297 мм)</PresentationFormat>
  <Paragraphs>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Даня Коршиков</dc:creator>
  <cp:lastModifiedBy>хонор</cp:lastModifiedBy>
  <cp:revision>4</cp:revision>
  <dcterms:created xsi:type="dcterms:W3CDTF">2026-03-15T17:49:37Z</dcterms:created>
  <dcterms:modified xsi:type="dcterms:W3CDTF">2026-04-13T16:51:30Z</dcterms:modified>
</cp:coreProperties>
</file>